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131289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Symmetry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small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swingers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0F806C-E2FF-4C7F-A840-B52B550814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19326"/>
            <a:ext cx="7025776" cy="475779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Symmetry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Symmetry is a 16 round, 80 point, Comstock course of fire. There are 7 USPSA targets and 2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144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2022-01-19T18:09:21Z</dcterms:modified>
  <cp:category>Shooting</cp:category>
</cp:coreProperties>
</file>

<file path=docProps/thumbnail.jpeg>
</file>